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91C47-78E1-4180-BFF3-D9A538E0F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2B7740-4DD9-4F68-9382-5DA0F3A51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076E4-2CBB-4F11-BCE3-88C9538A6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B0BE-FCD4-4086-A5F5-59C59BA4C0B9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9AD0D-437A-4E63-946F-51B3E85E7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AF061-E0F7-4F79-9B61-E4B6EDD74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CAD1-0ABB-4D04-B68E-23FAD1644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6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55C36-752D-4DE3-AA39-C207827D2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F7C16-DD61-4C85-83DF-40548D55E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26B8C-78D3-4BA5-BA14-A75299AD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B0BE-FCD4-4086-A5F5-59C59BA4C0B9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984FE-899A-43A1-83F6-730B4BE4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B0DA-CE18-4609-A217-16E702EEA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CAD1-0ABB-4D04-B68E-23FAD1644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66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FDAF2A-82E1-4589-88A7-0A71B3A9AC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606E4-A9FC-4564-83C1-C070761D1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CAD31-5EF0-4C96-8477-6BBFA3F8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B0BE-FCD4-4086-A5F5-59C59BA4C0B9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F023E-8F30-47E9-B95F-8433164A7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13CF-4988-4D5A-AF44-FB0749DF8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CAD1-0ABB-4D04-B68E-23FAD1644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5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680C-4B18-4469-8CD4-43854EBC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F793A-E1E3-4688-9079-2ECB1D58C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51DFA-C158-4B10-994A-7C812D278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B0BE-FCD4-4086-A5F5-59C59BA4C0B9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C5179-929E-470C-9DC2-38A226302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9D8D0-8E85-4482-BF84-839EB16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CAD1-0ABB-4D04-B68E-23FAD1644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2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E992E-1171-406D-A582-092D2FCDF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DD0EB-45C6-44F7-8949-465E968CC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BF648-8928-4C07-A862-63C2EA7E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B0BE-FCD4-4086-A5F5-59C59BA4C0B9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9999A-F23A-4137-AB84-B7F81EEF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4541C-D17A-4CA5-B42C-B1A464FE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CAD1-0ABB-4D04-B68E-23FAD1644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50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F72C3-845B-4171-BAD5-A413F97D3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FADDE-B431-41AA-9DE0-A28212B87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F44087-42AB-4FFE-AF6B-99FBBB667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626E7-2572-479A-8AC1-4FD56C30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B0BE-FCD4-4086-A5F5-59C59BA4C0B9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04C96-A351-491E-B668-584083A6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49CCE-CB93-4F75-959B-40640341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CAD1-0ABB-4D04-B68E-23FAD1644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8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B6CE-F01C-4970-9D79-2B287D0F2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3AF37-DDC7-43D9-A5AB-B0FAA31B4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385E4-8EB7-4437-BDE3-350C5E292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9CC62E-2E9B-4617-91AB-A67E4BB44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C13CFD-C832-4F7D-9F41-ABFCD137A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C3223B-AF19-44BA-8228-BCFFD78B6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B0BE-FCD4-4086-A5F5-59C59BA4C0B9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D3F5CF-1E19-4B24-946F-965AC204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FA55C9-4F48-4E1F-813A-D3B3FAF1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CAD1-0ABB-4D04-B68E-23FAD1644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3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CFDE5-8252-47BE-BF8F-DAC7A638B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44F9E-3BDC-4D65-9D64-29735CD9A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B0BE-FCD4-4086-A5F5-59C59BA4C0B9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5CC37-83FF-4449-90D8-BA8FA6B0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F4DFF-57CD-4EA6-B38F-E06599876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CAD1-0ABB-4D04-B68E-23FAD1644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9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ED3ABF-75B0-4491-856E-EB7B785EC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B0BE-FCD4-4086-A5F5-59C59BA4C0B9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B99B16-1311-4028-91A6-04C4E1B39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D1184-D648-4C20-AB2B-2F58A41A3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CAD1-0ABB-4D04-B68E-23FAD1644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6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09BF-64DA-46C4-9959-CE409FB7C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AA44F-B6F8-4B63-81A1-BA4D38EAC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312FB-62D8-4884-A232-AD8F46481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28103-A2F9-42BB-8B4C-DA981A866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B0BE-FCD4-4086-A5F5-59C59BA4C0B9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C3F32-45E2-478A-8D9A-D22D8281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C0478-26F6-4C63-AAEA-C212A99E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CAD1-0ABB-4D04-B68E-23FAD1644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8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B10D2-CB07-4476-BFDB-9A8A0F75C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8AFF6A-A3A2-4B00-B940-53B6AE558A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53B91-C24C-49AB-A38C-8CC69D22F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8F16C-F779-437D-B3B0-769401889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B0BE-FCD4-4086-A5F5-59C59BA4C0B9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2DA94-A4BC-4B3C-BB96-B3EFA7F8C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8DB8C-AD62-4539-93A6-C80D28D65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CAD1-0ABB-4D04-B68E-23FAD1644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0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2B390-6B54-4FDC-A9A5-2E3A35929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BC0D0-AE7E-4C3F-9C5D-2DB8DCA2C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FD9F8-1A13-488D-9E7A-E566079D6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6B0BE-FCD4-4086-A5F5-59C59BA4C0B9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E1DB9-61BE-4A67-A9B4-C8A8C6542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13B0-0B37-40CC-B2C1-849CF41A9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8CAD1-0ABB-4D04-B68E-23FAD1644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8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8B05C-7ABE-4E43-8172-3800E0BC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782" y="351057"/>
            <a:ext cx="5773615" cy="1325563"/>
          </a:xfrm>
        </p:spPr>
        <p:txBody>
          <a:bodyPr/>
          <a:lstStyle/>
          <a:p>
            <a:r>
              <a:rPr lang="en-US" dirty="0"/>
              <a:t>Presented by Group1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4C536-6E19-4594-AE2D-09AE12455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Mr. Bun </a:t>
            </a:r>
            <a:r>
              <a:rPr lang="en-US" dirty="0" err="1"/>
              <a:t>Sarem</a:t>
            </a:r>
            <a:endParaRPr lang="en-US" dirty="0"/>
          </a:p>
          <a:p>
            <a:r>
              <a:rPr lang="en-US" dirty="0"/>
              <a:t>Mr. </a:t>
            </a:r>
            <a:r>
              <a:rPr lang="en-US" dirty="0" err="1"/>
              <a:t>Teth</a:t>
            </a:r>
            <a:r>
              <a:rPr lang="en-US" dirty="0"/>
              <a:t> </a:t>
            </a:r>
            <a:r>
              <a:rPr lang="en-US" dirty="0" err="1"/>
              <a:t>Sophany</a:t>
            </a:r>
            <a:endParaRPr lang="en-US" dirty="0"/>
          </a:p>
          <a:p>
            <a:r>
              <a:rPr lang="en-US" dirty="0"/>
              <a:t>Miss. Tim </a:t>
            </a:r>
            <a:r>
              <a:rPr lang="en-US" dirty="0" err="1"/>
              <a:t>Lika</a:t>
            </a:r>
            <a:endParaRPr lang="en-US" dirty="0"/>
          </a:p>
          <a:p>
            <a:r>
              <a:rPr lang="en-US" dirty="0"/>
              <a:t>Mrs. </a:t>
            </a:r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Phally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80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36BC6-6C0E-4F83-8DA0-FB10BD0B8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166"/>
            <a:ext cx="9144000" cy="2387600"/>
          </a:xfrm>
        </p:spPr>
        <p:txBody>
          <a:bodyPr/>
          <a:lstStyle/>
          <a:p>
            <a:r>
              <a:rPr lang="en-US" dirty="0"/>
              <a:t>Chapter 7:Being Proactive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A685AA-D9B2-46B0-A710-B3555B0D0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406" y="3053398"/>
            <a:ext cx="4572000" cy="279876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Proactive ( Positive people&gt; lead their lives happily, persistently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6B666-E93F-4AE5-826D-258AA9CD9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182" y="4259942"/>
            <a:ext cx="4148530" cy="18595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60971C-6507-4AF3-B207-5DF17E0D769E}"/>
              </a:ext>
            </a:extLst>
          </p:cNvPr>
          <p:cNvSpPr txBox="1"/>
          <p:nvPr/>
        </p:nvSpPr>
        <p:spPr>
          <a:xfrm>
            <a:off x="7061983" y="3053398"/>
            <a:ext cx="4455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Reactive : ( complain, excuse, blame , cannot control their own feeling or situation</a:t>
            </a:r>
            <a:r>
              <a:rPr lang="en-US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344183-ABB0-4DFA-9B74-C9C4F0DFB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472498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0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E36438-1402-4393-9FE4-0CC31ABDB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2689" y="1027906"/>
            <a:ext cx="5809956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B66AB-E69C-4361-8920-A4AB6E6E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5"/>
            <a:ext cx="11002108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Application:( Are you proactive or reactive? 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63543-9AF8-4281-B006-96014B89E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facing challenges, always complain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easily give up, rather than get up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distracted by litter voice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learn from the failure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mistake is your real teacher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Never give up</a:t>
            </a:r>
          </a:p>
        </p:txBody>
      </p:sp>
    </p:spTree>
    <p:extLst>
      <p:ext uri="{BB962C8B-B14F-4D97-AF65-F5344CB8AC3E}">
        <p14:creationId xmlns:p14="http://schemas.microsoft.com/office/powerpoint/2010/main" val="153289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43924D-0F21-47CF-BF08-83758471A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649" y="2250832"/>
            <a:ext cx="7118253" cy="288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1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106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Presented by Group1 </vt:lpstr>
      <vt:lpstr>Chapter 7:Being Proactive</vt:lpstr>
      <vt:lpstr>PowerPoint Presentation</vt:lpstr>
      <vt:lpstr>Application:( Are you proactive or reactive? 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7:Two Kinds of active:</dc:title>
  <dc:creator>SAMSUNG</dc:creator>
  <cp:lastModifiedBy>SAMSUNG</cp:lastModifiedBy>
  <cp:revision>8</cp:revision>
  <dcterms:created xsi:type="dcterms:W3CDTF">2022-09-01T02:37:36Z</dcterms:created>
  <dcterms:modified xsi:type="dcterms:W3CDTF">2022-09-01T04:50:58Z</dcterms:modified>
</cp:coreProperties>
</file>